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64" r:id="rId11"/>
    <p:sldId id="271" r:id="rId12"/>
    <p:sldId id="265" r:id="rId13"/>
    <p:sldId id="266" r:id="rId14"/>
    <p:sldId id="272" r:id="rId15"/>
    <p:sldId id="267" r:id="rId16"/>
    <p:sldId id="268" r:id="rId17"/>
    <p:sldId id="270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C3597-DFF7-45F1-A1F2-471483B742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024176-2154-4545-9000-3387E5272D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2E00A-DF09-4A81-B0EC-3A745EC98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38A38-62BA-4EBF-88B6-60D2C557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246715-F122-4BA5-BB95-FB4BD55DD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989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51F16-D8AB-466B-BBF4-AC9ABE80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5222F-7B59-4086-82E5-6F445A8820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6AD4A-4856-4B2E-9BB5-EC91E0A90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D98C8-51AA-48C5-B900-9059179E4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D0BA-86D6-4D0C-ABBD-404C53DCC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704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7F96B5-CE0C-47DE-BEDD-F116230A50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D7A6E-1898-49A3-BDB0-F2AAC400F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BAC6E-CD91-4AA5-B5E3-45FC6A4D4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994CF-FCA4-4573-B80A-F8BD17F09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D2A60-2B86-4B40-9C1A-10FA82B3F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827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143EE-296B-431B-B70E-BE779F17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C5D12-A3BD-416D-95BB-C35E89917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44098-EA7E-47A3-9961-9D41BC339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35204-C7E1-4A15-85A9-1EB0BC0EA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ED020-086E-49BD-8B93-695B082E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125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DC3A0-1F40-4B5F-B7D9-6C5CC3B72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83B17-AED9-4AD8-82B2-F05978759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A3D58-728F-42D1-A889-88741DD0E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D6995-924B-49AC-B4A2-5EDE37583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B8BF9-C14D-475F-980A-050AF12DA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574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C0B8E-9A87-47CB-A012-2F25C4186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48E39-EF84-4A0A-9E0A-7DEC4337EB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74D9FB-63AC-4A66-B1E2-BB7154071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026A8-1716-46B6-A556-540BB214B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8DE67-4E8F-4232-9F82-7CB11E05F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7473D9-B5E5-488A-81A3-EBF40D617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503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B7960-9804-47F8-931A-C7B036D10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FAD9E-5C8D-446F-BD2F-281E4C066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3EBB67-E1E5-4E07-9180-5BC8988DA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F63768-C1FF-4A46-9D6F-AB2704123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EF2F47-D856-4283-B36C-6FE61307BF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55448F-B599-404F-A6C0-27BB1BB9A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DBD214-EAFC-4D68-BD3C-C4F7925B8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D37E32-B190-41A7-827D-E87C0BE79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725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071C8-87E5-414E-95E3-CD15AD503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F5DA20-E423-4F74-908C-F9CF9DF33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ED2BE-6F02-4A1A-A786-A70FC56E5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941B6D-B7DB-43A2-BCB1-53056C8D4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131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FDB1BB-2020-4A06-B5C6-A670C4CE3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554A1D-6790-40C0-822B-4F085D95B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9F2D4D-8F86-4305-9627-73C750367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540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51A31-D024-413C-8FAB-456BE8C17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C6471-AAB4-467E-A6C3-5B16BE3D8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063348-5150-4C32-98DE-3EA39C00F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A9CB43-3B3C-4900-94B7-CF6E7C695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F36A5-7D28-4651-BFC3-2D1ED7B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5FA44D-E3BA-49E1-A198-D92B8FCD0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52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1B2C6-791D-4581-91A6-310EB3AE4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A634B-896F-40D7-B622-7998D4B934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3D2BDD-7E75-4E6B-B503-8D4D27A79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B6662F-FC8A-4EEE-9B3B-9D1AB3EB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7C4300-1AB3-4C90-B911-2B44E1AF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B69B4-E7B9-4EB5-A4D0-07837B12E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02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956760-6E9A-400F-9A0C-857B75AD5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CDAA61-F73A-4C90-B983-A12EB593E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DA1CE-CCED-48F7-8998-9FFBF664EE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F5BF5-772B-422B-ADD8-7F352D70255E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09634-5632-4B02-87E3-591B57C0A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66AD6-D35F-4A1B-9188-B53F55E5DF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E4404-8A1E-4E94-B0AE-CB0546FE1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578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97FD25-0856-48D6-8794-AB89C7D075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927" t="8673" r="24563" b="38512"/>
          <a:stretch/>
        </p:blipFill>
        <p:spPr>
          <a:xfrm>
            <a:off x="-1" y="-1"/>
            <a:ext cx="10502283" cy="6855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412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FC4EF-04E7-4246-95C3-8AE97EDAC4A8}"/>
              </a:ext>
            </a:extLst>
          </p:cNvPr>
          <p:cNvSpPr/>
          <p:nvPr/>
        </p:nvSpPr>
        <p:spPr>
          <a:xfrm>
            <a:off x="1884784" y="985755"/>
            <a:ext cx="735252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עכשיו נתרגל בניית שאלונים.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br>
              <a:rPr lang="he-IL" sz="2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לפניכם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בטאבלט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יוצגו 8 שאלות.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br>
              <a:rPr lang="he-IL" sz="2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יופיעו לכם 4 היגדים שמתארים סוגי שאלות שונים.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br>
              <a:rPr lang="he-IL" sz="2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עבור כל היגד, בבקשה תסמנו אילו שאלות מתאימו לתיאור. 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ניתן לסמן יותר משאלה אחת.</a:t>
            </a:r>
          </a:p>
          <a:p>
            <a:pPr algn="just" rtl="1"/>
            <a:br>
              <a:rPr lang="he-IL" sz="2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אפשר ורצוי להתדיין עם חברי הקבוצה.</a:t>
            </a:r>
          </a:p>
          <a:p>
            <a:pPr algn="just" rtl="1"/>
            <a:br>
              <a:rPr lang="he-IL" sz="2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אחרי שסיימתם לסמן, לחצו המשך והמתינו.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807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FC4EF-04E7-4246-95C3-8AE97EDAC4A8}"/>
              </a:ext>
            </a:extLst>
          </p:cNvPr>
          <p:cNvSpPr/>
          <p:nvPr/>
        </p:nvSpPr>
        <p:spPr>
          <a:xfrm>
            <a:off x="1884784" y="985755"/>
            <a:ext cx="735252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יופי, כל הכבוד.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סיימתם את הפעילות הראשונה.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תודה רבה על השתתפותכם.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עכשיו, בבקשה תמלאו כמה שאלונים בנוגע לפעילות.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830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393455-01F0-4D8A-B3AF-29C6862CFECC}"/>
              </a:ext>
            </a:extLst>
          </p:cNvPr>
          <p:cNvSpPr/>
          <p:nvPr/>
        </p:nvSpPr>
        <p:spPr>
          <a:xfrm>
            <a:off x="1884784" y="985755"/>
            <a:ext cx="735252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בפעילות עכשיו תגדירו את המטאפורות של האפליקציה.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בתחילה, כל אחד ירשום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בטאבלט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שלפניו 3 מטאפורות שונות.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תנסו להיות מקוריים ומגוונים ברעיונות שלכם.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יש לכם שתי דקות לכך.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תהנו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E58D2AB-93C8-41C4-9A99-310913D254A0}"/>
              </a:ext>
            </a:extLst>
          </p:cNvPr>
          <p:cNvSpPr/>
          <p:nvPr/>
        </p:nvSpPr>
        <p:spPr>
          <a:xfrm>
            <a:off x="1360714" y="3811012"/>
            <a:ext cx="806164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כל הכבוד.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עכשיו, כקבוצה, תחליטו בבקשה על רשימה מרוכזת של 2 מטאפורות.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בבקשה תרשמו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בטאבלט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מס' 2 את הרשימה המרוכזת.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יש לכם 2 דקות לכך.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704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393455-01F0-4D8A-B3AF-29C6862CFECC}"/>
              </a:ext>
            </a:extLst>
          </p:cNvPr>
          <p:cNvSpPr/>
          <p:nvPr/>
        </p:nvSpPr>
        <p:spPr>
          <a:xfrm>
            <a:off x="1884784" y="985755"/>
            <a:ext cx="735252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עכשיו נתרגל הבנת מסכים והעיצוב שלהם.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לפניכם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בטאבלט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יוצג מסך מאתר עם מרכיבים שונים.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יופיעו לכם 4 היגדים שמתארים סוגי ממשים ומאפיינים שונים.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עבור כל היגד, בבקשה תסמנו אילו מרכיבים מתאימים לתיאור. </a:t>
            </a: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ניתן לסמן יותר ממרכיב אחת.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אפשר ורצוי להתדיין עם חברי הקבוצה.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אחרי שסיימתם לסמן, לחצו המשך והמתינו.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40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FC4EF-04E7-4246-95C3-8AE97EDAC4A8}"/>
              </a:ext>
            </a:extLst>
          </p:cNvPr>
          <p:cNvSpPr/>
          <p:nvPr/>
        </p:nvSpPr>
        <p:spPr>
          <a:xfrm>
            <a:off x="1884784" y="985755"/>
            <a:ext cx="735252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יופי, כל הכבוד.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סיימתם את הפעילות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השניה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תודה רבה על השתתפותכם.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עכשיו, בבקשה תמלאו כמה שאלונים בנוגע לפעילות.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961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393455-01F0-4D8A-B3AF-29C6862CFECC}"/>
              </a:ext>
            </a:extLst>
          </p:cNvPr>
          <p:cNvSpPr/>
          <p:nvPr/>
        </p:nvSpPr>
        <p:spPr>
          <a:xfrm>
            <a:off x="1903446" y="267298"/>
            <a:ext cx="735252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בפעילות עכשיו תגדירו את הממשקים של האפליקציה.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בתחילה, כל אחד ירשום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בטאבלט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שלפניו 3 ממשקים שונים ולמה הם משמשים ב 3 מילים.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תנסו להיות מקוריים ומגוונים ברעיונות שלכם.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יש לכם שתי דקות לכך.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תהנו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96B611-7290-4F65-9367-01143047B5A1}"/>
              </a:ext>
            </a:extLst>
          </p:cNvPr>
          <p:cNvSpPr/>
          <p:nvPr/>
        </p:nvSpPr>
        <p:spPr>
          <a:xfrm>
            <a:off x="1360714" y="3811012"/>
            <a:ext cx="806164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כל הכבוד.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עכשיו, כקבוצה, תחליטו בבקשה על רשימה מרוכזת של 2 ממשקים.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בבקשה תרשמו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בטאבלט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מס' 2 את הרשימה המרוכזת.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יש לכם 2 דקות לכך.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078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393455-01F0-4D8A-B3AF-29C6862CFECC}"/>
              </a:ext>
            </a:extLst>
          </p:cNvPr>
          <p:cNvSpPr/>
          <p:nvPr/>
        </p:nvSpPr>
        <p:spPr>
          <a:xfrm>
            <a:off x="1884784" y="985755"/>
            <a:ext cx="735252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נעבור לפעילות האחרונה להיום, הערכת מסכים.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לפניכם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בטאבלט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מוצגים שני מסכים מאותו האתר, המהווים רצף של אינטראקציה עם האתר.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יופיעו לפניכם ארבע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היוריסטיקות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שלמדנו בכיתה.</a:t>
            </a: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עבור כל היוריסטיקה, בבקשה תדרגו אותה בין אחד לחמש.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אפשר ורצוי להתדיין עם חברי הקבוצה.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אחרי שסיימתם לדרג, לחצו המשך והמתינו.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3852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393455-01F0-4D8A-B3AF-29C6862CFECC}"/>
              </a:ext>
            </a:extLst>
          </p:cNvPr>
          <p:cNvSpPr/>
          <p:nvPr/>
        </p:nvSpPr>
        <p:spPr>
          <a:xfrm>
            <a:off x="1884784" y="985755"/>
            <a:ext cx="735252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נעבור לפעילות האחרונה להיום, הערכת מסכים.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לפניכם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בטאבלט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מוצגים שני מסכים מאותו האתר, המהווים רצף של אינטראקציה עם האתר.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יופיעו לפניכם ארבע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היוריסטיקות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שלמדנו בכיתה.</a:t>
            </a: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עבור כל היוריסטיקה, בבקשה תדרגו אותה בין אחד לחמש.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אפשר ורצוי להתדיין עם חברי הקבוצה.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אחרי שסיימתם לדרג, לחצו המשך והמתינו.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3717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FC4EF-04E7-4246-95C3-8AE97EDAC4A8}"/>
              </a:ext>
            </a:extLst>
          </p:cNvPr>
          <p:cNvSpPr/>
          <p:nvPr/>
        </p:nvSpPr>
        <p:spPr>
          <a:xfrm>
            <a:off x="1884784" y="985755"/>
            <a:ext cx="735252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יופי, כל הכבוד.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סיימתם את הפעילות האחרונה.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תודה רבה על השתתפותכם.</a:t>
            </a: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עכשיו, בבקשה תמלאו כמה שאלונים בנוגע לפעילות.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41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5C5518C5-E28E-4ABA-A5F1-B192C72CFC2A}"/>
              </a:ext>
            </a:extLst>
          </p:cNvPr>
          <p:cNvGrpSpPr/>
          <p:nvPr/>
        </p:nvGrpSpPr>
        <p:grpSpPr>
          <a:xfrm>
            <a:off x="-1" y="-1"/>
            <a:ext cx="10502283" cy="6855891"/>
            <a:chOff x="-1" y="-1"/>
            <a:chExt cx="10502283" cy="685589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597FD25-0856-48D6-8794-AB89C7D075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9927" t="8673" r="24563" b="38512"/>
            <a:stretch/>
          </p:blipFill>
          <p:spPr>
            <a:xfrm>
              <a:off x="-1" y="-1"/>
              <a:ext cx="10502283" cy="685589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A7BFDBC-22BF-4B80-BC23-0F17CD86FDA0}"/>
                </a:ext>
              </a:extLst>
            </p:cNvPr>
            <p:cNvSpPr txBox="1"/>
            <p:nvPr/>
          </p:nvSpPr>
          <p:spPr>
            <a:xfrm>
              <a:off x="8602461" y="3243278"/>
              <a:ext cx="31290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he-IL" dirty="0"/>
                <a:t>1</a:t>
              </a:r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F5B72E-93C0-478E-B119-DF6D021EEF2F}"/>
                </a:ext>
              </a:extLst>
            </p:cNvPr>
            <p:cNvSpPr txBox="1"/>
            <p:nvPr/>
          </p:nvSpPr>
          <p:spPr>
            <a:xfrm>
              <a:off x="8758914" y="3987553"/>
              <a:ext cx="31290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he-IL" dirty="0"/>
                <a:t>2</a:t>
              </a:r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59757DC-F01A-4799-8642-DF8C5F74C5A3}"/>
                </a:ext>
              </a:extLst>
            </p:cNvPr>
            <p:cNvSpPr txBox="1"/>
            <p:nvPr/>
          </p:nvSpPr>
          <p:spPr>
            <a:xfrm>
              <a:off x="6178857" y="4172219"/>
              <a:ext cx="31290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he-IL" dirty="0"/>
                <a:t>3</a:t>
              </a:r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6E66222-186F-4653-8B49-A05349EB8F8D}"/>
                </a:ext>
              </a:extLst>
            </p:cNvPr>
            <p:cNvSpPr txBox="1"/>
            <p:nvPr/>
          </p:nvSpPr>
          <p:spPr>
            <a:xfrm>
              <a:off x="4223004" y="3987553"/>
              <a:ext cx="31290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he-IL" dirty="0"/>
                <a:t>4</a:t>
              </a:r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F1939-1AB5-477B-BF0B-381B18902F55}"/>
                </a:ext>
              </a:extLst>
            </p:cNvPr>
            <p:cNvSpPr txBox="1"/>
            <p:nvPr/>
          </p:nvSpPr>
          <p:spPr>
            <a:xfrm>
              <a:off x="6915703" y="2254928"/>
              <a:ext cx="31290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he-IL" dirty="0"/>
                <a:t>5</a:t>
              </a:r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1A57D28-6995-4E2C-8ECC-B51EC7C09995}"/>
                </a:ext>
              </a:extLst>
            </p:cNvPr>
            <p:cNvSpPr txBox="1"/>
            <p:nvPr/>
          </p:nvSpPr>
          <p:spPr>
            <a:xfrm>
              <a:off x="5557420" y="719091"/>
              <a:ext cx="31290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he-IL" dirty="0"/>
                <a:t>6</a:t>
              </a:r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EA1F57A-8518-42F4-A02D-13B8A1996809}"/>
                </a:ext>
              </a:extLst>
            </p:cNvPr>
            <p:cNvSpPr txBox="1"/>
            <p:nvPr/>
          </p:nvSpPr>
          <p:spPr>
            <a:xfrm>
              <a:off x="8749456" y="266331"/>
              <a:ext cx="31290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he-IL" dirty="0"/>
                <a:t>7</a:t>
              </a:r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C3495C8-0AD7-4DAB-88C9-D8B6211F5B75}"/>
                </a:ext>
              </a:extLst>
            </p:cNvPr>
            <p:cNvSpPr txBox="1"/>
            <p:nvPr/>
          </p:nvSpPr>
          <p:spPr>
            <a:xfrm>
              <a:off x="1945591" y="3612610"/>
              <a:ext cx="31290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he-IL" dirty="0"/>
                <a:t>8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69446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28A72C2-F10D-473A-9076-5302F878CB19}"/>
              </a:ext>
            </a:extLst>
          </p:cNvPr>
          <p:cNvGrpSpPr/>
          <p:nvPr/>
        </p:nvGrpSpPr>
        <p:grpSpPr>
          <a:xfrm>
            <a:off x="240632" y="288758"/>
            <a:ext cx="6846566" cy="2820202"/>
            <a:chOff x="240632" y="288758"/>
            <a:chExt cx="6846566" cy="282020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67BD590-4F9D-4E35-AEB5-0704356C9F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790" t="8842" r="22316" b="4842"/>
            <a:stretch/>
          </p:blipFill>
          <p:spPr>
            <a:xfrm>
              <a:off x="240632" y="288758"/>
              <a:ext cx="3246672" cy="282020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5F489C9-E122-43B4-8883-6233EDC947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553" t="8561" r="22789" b="11860"/>
            <a:stretch/>
          </p:blipFill>
          <p:spPr>
            <a:xfrm>
              <a:off x="3580598" y="288758"/>
              <a:ext cx="3506600" cy="282020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4F16B284-9832-48D1-B6FA-B3133C117666}"/>
                </a:ext>
              </a:extLst>
            </p:cNvPr>
            <p:cNvSpPr/>
            <p:nvPr/>
          </p:nvSpPr>
          <p:spPr>
            <a:xfrm>
              <a:off x="3385290" y="1994672"/>
              <a:ext cx="390617" cy="26913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7049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706C102-48C6-4E9C-A54C-B5AEAE68D2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21" t="12491" r="22553" b="5684"/>
          <a:stretch/>
        </p:blipFill>
        <p:spPr>
          <a:xfrm>
            <a:off x="2550695" y="856648"/>
            <a:ext cx="6891688" cy="561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879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730CC9-8519-43DF-ADFD-E52024F54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53" t="8561" r="22789" b="11860"/>
          <a:stretch/>
        </p:blipFill>
        <p:spPr>
          <a:xfrm>
            <a:off x="2627697" y="587140"/>
            <a:ext cx="6785810" cy="545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53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E4586CB-4748-41DF-A762-C483A949E687}"/>
              </a:ext>
            </a:extLst>
          </p:cNvPr>
          <p:cNvSpPr/>
          <p:nvPr/>
        </p:nvSpPr>
        <p:spPr>
          <a:xfrm>
            <a:off x="690466" y="606119"/>
            <a:ext cx="9498564" cy="4464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 algn="r" rtl="1">
              <a:lnSpc>
                <a:spcPct val="150000"/>
              </a:lnSpc>
              <a:buFont typeface="+mj-lt"/>
              <a:buAutoNum type="arabicPeriod"/>
            </a:pPr>
            <a:r>
              <a:rPr lang="he-IL" sz="2400" dirty="0">
                <a:solidFill>
                  <a:schemeClr val="bg1">
                    <a:lumMod val="85000"/>
                  </a:schemeClr>
                </a:solidFill>
              </a:rPr>
              <a:t>נכון שכפתור הבית ממוקם במקום הטוב ביותר?</a:t>
            </a:r>
          </a:p>
          <a:p>
            <a:pPr marL="914400" lvl="1" indent="-457200" algn="r" rtl="1">
              <a:lnSpc>
                <a:spcPct val="150000"/>
              </a:lnSpc>
              <a:buFont typeface="+mj-lt"/>
              <a:buAutoNum type="arabicPeriod"/>
            </a:pPr>
            <a:r>
              <a:rPr lang="he-IL" sz="2400" dirty="0">
                <a:solidFill>
                  <a:schemeClr val="bg1">
                    <a:lumMod val="85000"/>
                  </a:schemeClr>
                </a:solidFill>
              </a:rPr>
              <a:t>כמה פעמים ביום תרצו להשתמש באפליקציה החדשה שלנו?</a:t>
            </a:r>
          </a:p>
          <a:p>
            <a:pPr marL="914400" lvl="1" indent="-457200" algn="r" rtl="1">
              <a:lnSpc>
                <a:spcPct val="150000"/>
              </a:lnSpc>
              <a:buFont typeface="+mj-lt"/>
              <a:buAutoNum type="arabicPeriod"/>
            </a:pPr>
            <a:r>
              <a:rPr lang="he-IL" sz="2400" dirty="0">
                <a:solidFill>
                  <a:schemeClr val="bg1">
                    <a:lumMod val="85000"/>
                  </a:schemeClr>
                </a:solidFill>
              </a:rPr>
              <a:t>מה הפיצ'רים שהכי השתמשתם?</a:t>
            </a:r>
          </a:p>
          <a:p>
            <a:pPr marL="914400" lvl="1" indent="-457200" algn="r" rtl="1">
              <a:lnSpc>
                <a:spcPct val="150000"/>
              </a:lnSpc>
              <a:buFont typeface="+mj-lt"/>
              <a:buAutoNum type="arabicPeriod"/>
            </a:pPr>
            <a:r>
              <a:rPr lang="he-IL" sz="2400" dirty="0">
                <a:solidFill>
                  <a:schemeClr val="bg1">
                    <a:lumMod val="85000"/>
                  </a:schemeClr>
                </a:solidFill>
              </a:rPr>
              <a:t>מה הייתם מציעים לשפר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</a:rPr>
              <a:t>בחווית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</a:rPr>
              <a:t> השימוש?</a:t>
            </a:r>
          </a:p>
          <a:p>
            <a:pPr marL="914400" lvl="1" indent="-457200" algn="r" rtl="1">
              <a:lnSpc>
                <a:spcPct val="150000"/>
              </a:lnSpc>
              <a:buFont typeface="+mj-lt"/>
              <a:buAutoNum type="arabicPeriod"/>
            </a:pPr>
            <a:r>
              <a:rPr lang="he-IL" sz="2400" dirty="0">
                <a:solidFill>
                  <a:schemeClr val="bg1">
                    <a:lumMod val="85000"/>
                  </a:schemeClr>
                </a:solidFill>
              </a:rPr>
              <a:t>האם הייתם ממליצים לחברים שלכם להשתמש באפליקציה?</a:t>
            </a:r>
          </a:p>
          <a:p>
            <a:pPr marL="914400" lvl="1" indent="-457200" algn="r" rtl="1">
              <a:lnSpc>
                <a:spcPct val="150000"/>
              </a:lnSpc>
              <a:buFont typeface="+mj-lt"/>
              <a:buAutoNum type="arabicPeriod"/>
            </a:pPr>
            <a:r>
              <a:rPr lang="he-IL" sz="2400" dirty="0">
                <a:solidFill>
                  <a:schemeClr val="bg1">
                    <a:lumMod val="85000"/>
                  </a:schemeClr>
                </a:solidFill>
              </a:rPr>
              <a:t>צבעי הפסטל המרגיעים והנעימים שהשתמשנו עזרו לחוויה, לדעתכם?</a:t>
            </a:r>
          </a:p>
          <a:p>
            <a:pPr marL="914400" lvl="1" indent="-457200" algn="r" rtl="1">
              <a:lnSpc>
                <a:spcPct val="150000"/>
              </a:lnSpc>
              <a:buFont typeface="+mj-lt"/>
              <a:buAutoNum type="arabicPeriod"/>
            </a:pPr>
            <a:r>
              <a:rPr lang="he-IL" sz="2400" dirty="0">
                <a:solidFill>
                  <a:schemeClr val="bg1">
                    <a:lumMod val="85000"/>
                  </a:schemeClr>
                </a:solidFill>
              </a:rPr>
              <a:t>כמה תהיו מוכנים לשלם עבור השימוש באפליקציה?</a:t>
            </a:r>
          </a:p>
          <a:p>
            <a:pPr marL="914400" lvl="1" indent="-457200" algn="r" rtl="1">
              <a:lnSpc>
                <a:spcPct val="150000"/>
              </a:lnSpc>
              <a:buFont typeface="+mj-lt"/>
              <a:buAutoNum type="arabicPeriod"/>
            </a:pPr>
            <a:r>
              <a:rPr lang="he-IL" sz="2400" dirty="0">
                <a:solidFill>
                  <a:schemeClr val="bg1">
                    <a:lumMod val="85000"/>
                  </a:schemeClr>
                </a:solidFill>
              </a:rPr>
              <a:t>כיצד היה ניתן לדעתכם ליעל את זמן השימוש באפליקציה?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543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tart a family">
            <a:extLst>
              <a:ext uri="{FF2B5EF4-FFF2-40B4-BE49-F238E27FC236}">
                <a16:creationId xmlns:a16="http://schemas.microsoft.com/office/drawing/2014/main" id="{19C2948B-C2DF-46B1-8A61-E1301040D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5041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37C7EEC-4106-409B-B586-B47783C9EEFE}"/>
              </a:ext>
            </a:extLst>
          </p:cNvPr>
          <p:cNvSpPr/>
          <p:nvPr/>
        </p:nvSpPr>
        <p:spPr>
          <a:xfrm>
            <a:off x="1007706" y="396252"/>
            <a:ext cx="935860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היום אתם הולכים לעזור בפיתוח הממשק לאפליקציה מיוחדת.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האפליקציה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TheHome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מרכזת עבור התא המשפחתי המצומצם את כלל התקשורת המשפחתית במקום מרוכז אחד, תוך דגש על חיזוק</a:t>
            </a:r>
            <a:br>
              <a:rPr lang="he-IL" sz="2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הקשר המשפחתי ומתן אפשרות לכל בני המשפחה להיות שותפים.</a:t>
            </a:r>
            <a:br>
              <a:rPr lang="he-IL" sz="2400" dirty="0">
                <a:solidFill>
                  <a:schemeClr val="bg1">
                    <a:lumMod val="85000"/>
                  </a:schemeClr>
                </a:solidFill>
              </a:rPr>
            </a:b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המטרה של האפליקציה היא לייצר "בית" וירטואלי נייד התומך בגוף המשפחתי, שבו ניתן לנהל שיחות ולתכנן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תוכניות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כלל משפחתיות, לשתף ולתאם</a:t>
            </a:r>
            <a:br>
              <a:rPr lang="he-IL" sz="2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לוחות זמנים ולנהל מטלות שוטפות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ביישומון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אחד המרכז מידע ממקורות שונים.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9692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8CAA35-3597-4BF1-8C12-3B9EEA306779}"/>
              </a:ext>
            </a:extLst>
          </p:cNvPr>
          <p:cNvSpPr/>
          <p:nvPr/>
        </p:nvSpPr>
        <p:spPr>
          <a:xfrm>
            <a:off x="1478901" y="466073"/>
            <a:ext cx="806164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בשעה הקרובה תבצעו ביחד שתי פעילויות, הראשונה קשורה לאפליקציה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והשניה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מתרגלת את החומר שלמדתם בכיתה.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endParaRPr 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בפעילות הראשונה תגדירו את קהלי היעד של האפליקציה.</a:t>
            </a:r>
            <a:br>
              <a:rPr lang="he-IL" sz="2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בתחילה, כל אחד ירשום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בטאבלט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שלפניו 3 קהלי יעד שונים.</a:t>
            </a:r>
            <a:br>
              <a:rPr lang="he-IL" sz="2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תנסו להיות ספציפיים ומגוונים ברעיונות שלכם.</a:t>
            </a:r>
            <a:br>
              <a:rPr lang="he-IL" sz="24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יש לכם שתי דקות לכך.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תהנו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FDA95D-2996-489F-88B8-33093654B908}"/>
              </a:ext>
            </a:extLst>
          </p:cNvPr>
          <p:cNvSpPr/>
          <p:nvPr/>
        </p:nvSpPr>
        <p:spPr>
          <a:xfrm>
            <a:off x="1565987" y="3429000"/>
            <a:ext cx="806164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כל הכבוד.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עכשיו, כקבוצה, תחליטו בבקשה על רשימה מרוכזת של 2 קהלי יעד.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בבקשה תרשמו </a:t>
            </a:r>
            <a:r>
              <a:rPr lang="he-IL" sz="2400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בטאבלט</a:t>
            </a:r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 מס' 2 את הרשימה המרוכזת.</a:t>
            </a:r>
          </a:p>
          <a:p>
            <a:pPr algn="just" rtl="1"/>
            <a:endParaRPr lang="he-IL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</a:endParaRPr>
          </a:p>
          <a:p>
            <a:pPr algn="just" rtl="1"/>
            <a:r>
              <a:rPr lang="he-IL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יש לכם 2 דקות לכך.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220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6595</TotalTime>
  <Words>545</Words>
  <Application>Microsoft Office PowerPoint</Application>
  <PresentationFormat>Widescreen</PresentationFormat>
  <Paragraphs>118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Goren Gordon</dc:creator>
  <cp:lastModifiedBy>Goren Gordon</cp:lastModifiedBy>
  <cp:revision>9</cp:revision>
  <dcterms:created xsi:type="dcterms:W3CDTF">2018-05-24T16:31:58Z</dcterms:created>
  <dcterms:modified xsi:type="dcterms:W3CDTF">2018-06-06T04:21:23Z</dcterms:modified>
</cp:coreProperties>
</file>

<file path=docProps/thumbnail.jpeg>
</file>